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70" r:id="rId3"/>
    <p:sldId id="262" r:id="rId4"/>
    <p:sldId id="258" r:id="rId5"/>
    <p:sldId id="264" r:id="rId6"/>
    <p:sldId id="266" r:id="rId7"/>
    <p:sldId id="257" r:id="rId8"/>
    <p:sldId id="267" r:id="rId9"/>
    <p:sldId id="268" r:id="rId10"/>
    <p:sldId id="259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0F5AF-C3AE-4B29-8784-E3AD24F1FE02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713B1-3AE2-4005-8DDB-BE8C5BE8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3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678128-3CFA-4680-A46A-1BF18C5D1B37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68694ED-7647-43EC-8905-971AAFFD52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5301208"/>
            <a:ext cx="6553200" cy="93610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Рожковой марины </a:t>
            </a:r>
            <a:r>
              <a:rPr lang="ru-RU" i="1" dirty="0" err="1" smtClean="0">
                <a:solidFill>
                  <a:schemeClr val="tx1"/>
                </a:solidFill>
              </a:rPr>
              <a:t>михайловны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МБОУСОШ №2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Г.Гулькевичи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6552728" cy="13681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математики(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54639"/>
            <a:ext cx="77768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Системно-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деятельностный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подход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07504" y="818831"/>
            <a:ext cx="907300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сумме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666" y="2708920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5,   5;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7528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1,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4,   5;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16832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9,   6;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28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0,   1;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  3,   3;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0312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60993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8419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5240" y="369786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60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208 L 0.05434 -0.56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0289E-6 L 0.33855 -0.449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22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416 L 0.63003 -0.442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07504" y="818831"/>
            <a:ext cx="907300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сумме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666" y="2708920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5,   5;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7528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1,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4,   5;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16832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9,   6;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28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0,   1;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  3,   3;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0312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60993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8419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5240" y="369786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6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208 L 0.05434 -0.56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0289E-6 L 0.33855 -0.449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22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416 L 0.63003 -0.442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7984" cy="4725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/>
          <p:cNvPicPr>
            <a:picLocks noGrp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33588"/>
            <a:ext cx="4716016" cy="4824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8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Работают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все: 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знаю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–работают уста, 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знаю – работают уши и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глаза.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 раскрасили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07904" y="2643661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83" name="Пирог 82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85" name="Пирог 84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Пирог 85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Пирог 86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Пирог 87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Пирог 88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Пирог 89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ирог 90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341562" y="3510744"/>
            <a:ext cx="2601544" cy="2645634"/>
            <a:chOff x="2424609" y="2422963"/>
            <a:chExt cx="3029078" cy="3080414"/>
          </a:xfrm>
        </p:grpSpPr>
        <p:grpSp>
          <p:nvGrpSpPr>
            <p:cNvPr id="103" name="Группа 102"/>
            <p:cNvGrpSpPr/>
            <p:nvPr/>
          </p:nvGrpSpPr>
          <p:grpSpPr>
            <a:xfrm>
              <a:off x="2470400" y="2483655"/>
              <a:ext cx="2936618" cy="2956495"/>
              <a:chOff x="2471407" y="2803288"/>
              <a:chExt cx="2619134" cy="2636862"/>
            </a:xfrm>
          </p:grpSpPr>
          <p:sp>
            <p:nvSpPr>
              <p:cNvPr id="105" name="Пирог 104"/>
              <p:cNvSpPr/>
              <p:nvPr/>
            </p:nvSpPr>
            <p:spPr>
              <a:xfrm rot="8254891">
                <a:off x="2537815" y="2836607"/>
                <a:ext cx="2506275" cy="2534080"/>
              </a:xfrm>
              <a:prstGeom prst="pie">
                <a:avLst>
                  <a:gd name="adj1" fmla="val 654899"/>
                  <a:gd name="adj2" fmla="val 2765386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ирог 105"/>
              <p:cNvSpPr/>
              <p:nvPr/>
            </p:nvSpPr>
            <p:spPr>
              <a:xfrm rot="312114">
                <a:off x="2503154" y="2808897"/>
                <a:ext cx="2534080" cy="2534080"/>
              </a:xfrm>
              <a:prstGeom prst="pie">
                <a:avLst>
                  <a:gd name="adj1" fmla="val 411516"/>
                  <a:gd name="adj2" fmla="val 2626683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ирог 106"/>
              <p:cNvSpPr/>
              <p:nvPr/>
            </p:nvSpPr>
            <p:spPr>
              <a:xfrm rot="19857087">
                <a:off x="2471407" y="2803288"/>
                <a:ext cx="2534080" cy="2534080"/>
              </a:xfrm>
              <a:prstGeom prst="pie">
                <a:avLst>
                  <a:gd name="adj1" fmla="val 419984"/>
                  <a:gd name="adj2" fmla="val 2583241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ирог 107"/>
              <p:cNvSpPr/>
              <p:nvPr/>
            </p:nvSpPr>
            <p:spPr>
              <a:xfrm rot="17483516">
                <a:off x="2517055" y="2897239"/>
                <a:ext cx="2506275" cy="2534080"/>
              </a:xfrm>
              <a:prstGeom prst="pie">
                <a:avLst>
                  <a:gd name="adj1" fmla="val 226588"/>
                  <a:gd name="adj2" fmla="val 2765386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ирог 108"/>
              <p:cNvSpPr/>
              <p:nvPr/>
            </p:nvSpPr>
            <p:spPr>
              <a:xfrm rot="13364100">
                <a:off x="2540921" y="2902665"/>
                <a:ext cx="2534080" cy="2534080"/>
              </a:xfrm>
              <a:prstGeom prst="pie">
                <a:avLst>
                  <a:gd name="adj1" fmla="val 21527899"/>
                  <a:gd name="adj2" fmla="val 2168212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Пирог 109"/>
              <p:cNvSpPr/>
              <p:nvPr/>
            </p:nvSpPr>
            <p:spPr>
              <a:xfrm rot="10789485">
                <a:off x="2532435" y="2906070"/>
                <a:ext cx="2534080" cy="2534080"/>
              </a:xfrm>
              <a:prstGeom prst="pie">
                <a:avLst>
                  <a:gd name="adj1" fmla="val 337943"/>
                  <a:gd name="adj2" fmla="val 2583241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ирог 110"/>
              <p:cNvSpPr/>
              <p:nvPr/>
            </p:nvSpPr>
            <p:spPr>
              <a:xfrm rot="5996586">
                <a:off x="2587515" y="2947911"/>
                <a:ext cx="2366635" cy="2366635"/>
              </a:xfrm>
              <a:prstGeom prst="pie">
                <a:avLst>
                  <a:gd name="adj1" fmla="val 929121"/>
                  <a:gd name="adj2" fmla="val 3019217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ирог 111"/>
              <p:cNvSpPr/>
              <p:nvPr/>
            </p:nvSpPr>
            <p:spPr>
              <a:xfrm rot="3256299">
                <a:off x="2546337" y="2813106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146287" y="308775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226407" y="3260759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714239" y="3501008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642231" y="40770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915816" y="450912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436759" y="3768014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355976" y="4365104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Пирог 119"/>
              <p:cNvSpPr/>
              <p:nvPr/>
            </p:nvSpPr>
            <p:spPr>
              <a:xfrm rot="5020887">
                <a:off x="2493603" y="2804163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ирог 120"/>
              <p:cNvSpPr/>
              <p:nvPr/>
            </p:nvSpPr>
            <p:spPr>
              <a:xfrm rot="15738737">
                <a:off x="2570363" y="2911093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722351" y="306896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434319" y="46339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010383" y="46339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3361416" y="3689617"/>
                <a:ext cx="855936" cy="85593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4" name="Кольцо 103"/>
            <p:cNvSpPr/>
            <p:nvPr/>
          </p:nvSpPr>
          <p:spPr>
            <a:xfrm>
              <a:off x="2424609" y="2422963"/>
              <a:ext cx="3029078" cy="3080414"/>
            </a:xfrm>
            <a:prstGeom prst="donut">
              <a:avLst>
                <a:gd name="adj" fmla="val 7871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3360053" y="3842642"/>
            <a:ext cx="1681112" cy="1709603"/>
            <a:chOff x="4238902" y="2019065"/>
            <a:chExt cx="3029078" cy="3080414"/>
          </a:xfrm>
        </p:grpSpPr>
        <p:sp>
          <p:nvSpPr>
            <p:cNvPr id="127" name="Пирог 126"/>
            <p:cNvSpPr/>
            <p:nvPr/>
          </p:nvSpPr>
          <p:spPr>
            <a:xfrm rot="1252047">
              <a:off x="4257956" y="2116565"/>
              <a:ext cx="2841254" cy="2841254"/>
            </a:xfrm>
            <a:prstGeom prst="pie">
              <a:avLst>
                <a:gd name="adj1" fmla="val 20266157"/>
                <a:gd name="adj2" fmla="val 2350447"/>
              </a:avLst>
            </a:prstGeom>
            <a:solidFill>
              <a:srgbClr val="00B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8" name="Пирог 127"/>
            <p:cNvSpPr/>
            <p:nvPr/>
          </p:nvSpPr>
          <p:spPr>
            <a:xfrm rot="17808621">
              <a:off x="4265963" y="2156691"/>
              <a:ext cx="2810079" cy="2841254"/>
            </a:xfrm>
            <a:prstGeom prst="pie">
              <a:avLst>
                <a:gd name="adj1" fmla="val 68694"/>
                <a:gd name="adj2" fmla="val 3727789"/>
              </a:avLst>
            </a:prstGeom>
            <a:solidFill>
              <a:srgbClr val="FFFF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9" name="Пирог 128"/>
            <p:cNvSpPr/>
            <p:nvPr/>
          </p:nvSpPr>
          <p:spPr>
            <a:xfrm rot="7165817">
              <a:off x="4367740" y="2111753"/>
              <a:ext cx="2810079" cy="2841254"/>
            </a:xfrm>
            <a:prstGeom prst="pie">
              <a:avLst>
                <a:gd name="adj1" fmla="val 21387365"/>
                <a:gd name="adj2" fmla="val 3766271"/>
              </a:avLst>
            </a:prstGeom>
            <a:solidFill>
              <a:srgbClr val="FFFF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30" name="Группа 129"/>
            <p:cNvGrpSpPr/>
            <p:nvPr/>
          </p:nvGrpSpPr>
          <p:grpSpPr>
            <a:xfrm>
              <a:off x="4238902" y="2019065"/>
              <a:ext cx="3029078" cy="3080414"/>
              <a:chOff x="4238902" y="2019065"/>
              <a:chExt cx="3029078" cy="3080414"/>
            </a:xfrm>
          </p:grpSpPr>
          <p:sp>
            <p:nvSpPr>
              <p:cNvPr id="131" name="Пирог 130"/>
              <p:cNvSpPr/>
              <p:nvPr/>
            </p:nvSpPr>
            <p:spPr>
              <a:xfrm rot="11643162">
                <a:off x="4332814" y="2175222"/>
                <a:ext cx="2841254" cy="2841254"/>
              </a:xfrm>
              <a:prstGeom prst="pie">
                <a:avLst>
                  <a:gd name="adj1" fmla="val 20876532"/>
                  <a:gd name="adj2" fmla="val 2395514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648833" y="2879798"/>
                <a:ext cx="499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97495" y="2770349"/>
                <a:ext cx="710431" cy="586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Пирог 133"/>
              <p:cNvSpPr/>
              <p:nvPr/>
            </p:nvSpPr>
            <p:spPr>
              <a:xfrm rot="15287670">
                <a:off x="4311529" y="2198735"/>
                <a:ext cx="2810079" cy="2841254"/>
              </a:xfrm>
              <a:prstGeom prst="pie">
                <a:avLst>
                  <a:gd name="adj1" fmla="val 20368574"/>
                  <a:gd name="adj2" fmla="val 2477241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504545" y="2401583"/>
                <a:ext cx="5076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Пирог 135"/>
              <p:cNvSpPr/>
              <p:nvPr/>
            </p:nvSpPr>
            <p:spPr>
              <a:xfrm rot="4669308">
                <a:off x="4339007" y="2077965"/>
                <a:ext cx="2810079" cy="2841254"/>
              </a:xfrm>
              <a:prstGeom prst="pie">
                <a:avLst>
                  <a:gd name="adj1" fmla="val 20653074"/>
                  <a:gd name="adj2" fmla="val 2377205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725665" y="3769876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327132" y="3766742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444480" y="4112365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Кольцо 139"/>
              <p:cNvSpPr/>
              <p:nvPr/>
            </p:nvSpPr>
            <p:spPr>
              <a:xfrm>
                <a:off x="4238902" y="2019065"/>
                <a:ext cx="3029078" cy="3080414"/>
              </a:xfrm>
              <a:prstGeom prst="donut">
                <a:avLst>
                  <a:gd name="adj" fmla="val 9243"/>
                </a:avLst>
              </a:prstGeom>
              <a:solidFill>
                <a:srgbClr val="FFC00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5195221" y="3075350"/>
                <a:ext cx="959690" cy="95969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0" name="Группа 149"/>
          <p:cNvGrpSpPr/>
          <p:nvPr/>
        </p:nvGrpSpPr>
        <p:grpSpPr>
          <a:xfrm>
            <a:off x="341562" y="2088480"/>
            <a:ext cx="8651802" cy="4364856"/>
            <a:chOff x="341562" y="2088480"/>
            <a:chExt cx="8651802" cy="4364856"/>
          </a:xfrm>
        </p:grpSpPr>
        <p:sp>
          <p:nvSpPr>
            <p:cNvPr id="152" name="Капля 151"/>
            <p:cNvSpPr/>
            <p:nvPr/>
          </p:nvSpPr>
          <p:spPr>
            <a:xfrm rot="16200000">
              <a:off x="4102230" y="4114076"/>
              <a:ext cx="201832" cy="2817350"/>
            </a:xfrm>
            <a:prstGeom prst="teardrop">
              <a:avLst/>
            </a:prstGeom>
            <a:solidFill>
              <a:schemeClr val="accent5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0" name="Группа 169"/>
            <p:cNvGrpSpPr/>
            <p:nvPr/>
          </p:nvGrpSpPr>
          <p:grpSpPr>
            <a:xfrm>
              <a:off x="5342772" y="4231193"/>
              <a:ext cx="1708312" cy="1703101"/>
              <a:chOff x="3839270" y="1920966"/>
              <a:chExt cx="1989054" cy="1982986"/>
            </a:xfrm>
          </p:grpSpPr>
          <p:sp>
            <p:nvSpPr>
              <p:cNvPr id="219" name="Пирог 218"/>
              <p:cNvSpPr/>
              <p:nvPr/>
            </p:nvSpPr>
            <p:spPr>
              <a:xfrm rot="7964100">
                <a:off x="3850090" y="1927692"/>
                <a:ext cx="1950526" cy="1972165"/>
              </a:xfrm>
              <a:prstGeom prst="pie">
                <a:avLst>
                  <a:gd name="adj1" fmla="val 67517"/>
                  <a:gd name="adj2" fmla="val 2765386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0" name="Группа 219"/>
              <p:cNvGrpSpPr/>
              <p:nvPr/>
            </p:nvGrpSpPr>
            <p:grpSpPr>
              <a:xfrm>
                <a:off x="3845797" y="1925361"/>
                <a:ext cx="1975217" cy="1978591"/>
                <a:chOff x="6409600" y="2918719"/>
                <a:chExt cx="2412846" cy="2416967"/>
              </a:xfrm>
            </p:grpSpPr>
            <p:sp>
              <p:nvSpPr>
                <p:cNvPr id="235" name="Пирог 234"/>
                <p:cNvSpPr/>
                <p:nvPr/>
              </p:nvSpPr>
              <p:spPr>
                <a:xfrm>
                  <a:off x="6409600" y="2926569"/>
                  <a:ext cx="2409117" cy="2409117"/>
                </a:xfrm>
                <a:prstGeom prst="pie">
                  <a:avLst>
                    <a:gd name="adj1" fmla="val 0"/>
                    <a:gd name="adj2" fmla="val 2626683"/>
                  </a:avLst>
                </a:prstGeom>
                <a:solidFill>
                  <a:srgbClr val="FD3F0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Пирог 235"/>
                <p:cNvSpPr/>
                <p:nvPr/>
              </p:nvSpPr>
              <p:spPr>
                <a:xfrm rot="19025385">
                  <a:off x="6413329" y="2918719"/>
                  <a:ext cx="2409117" cy="2409117"/>
                </a:xfrm>
                <a:prstGeom prst="pie">
                  <a:avLst>
                    <a:gd name="adj1" fmla="val 21523776"/>
                    <a:gd name="adj2" fmla="val 2583241"/>
                  </a:avLst>
                </a:prstGeom>
                <a:solidFill>
                  <a:srgbClr val="FD3F0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Пирог 220"/>
              <p:cNvSpPr/>
              <p:nvPr/>
            </p:nvSpPr>
            <p:spPr>
              <a:xfrm rot="16200000">
                <a:off x="3864639" y="1920967"/>
                <a:ext cx="1950526" cy="1972165"/>
              </a:xfrm>
              <a:prstGeom prst="pie">
                <a:avLst>
                  <a:gd name="adj1" fmla="val 21326835"/>
                  <a:gd name="adj2" fmla="val 2765386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Пирог 221"/>
              <p:cNvSpPr/>
              <p:nvPr/>
            </p:nvSpPr>
            <p:spPr>
              <a:xfrm rot="13364100">
                <a:off x="3852507" y="1925188"/>
                <a:ext cx="1972165" cy="1972165"/>
              </a:xfrm>
              <a:prstGeom prst="pie">
                <a:avLst>
                  <a:gd name="adj1" fmla="val 21527899"/>
                  <a:gd name="adj2" fmla="val 2626683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Пирог 222"/>
              <p:cNvSpPr/>
              <p:nvPr/>
            </p:nvSpPr>
            <p:spPr>
              <a:xfrm rot="10789485">
                <a:off x="3845903" y="1927838"/>
                <a:ext cx="1972165" cy="1972165"/>
              </a:xfrm>
              <a:prstGeom prst="pie">
                <a:avLst>
                  <a:gd name="adj1" fmla="val 21502038"/>
                  <a:gd name="adj2" fmla="val 2583241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Пирог 223"/>
              <p:cNvSpPr/>
              <p:nvPr/>
            </p:nvSpPr>
            <p:spPr>
              <a:xfrm rot="5096236">
                <a:off x="3848849" y="1920966"/>
                <a:ext cx="1972165" cy="1972165"/>
              </a:xfrm>
              <a:prstGeom prst="pie">
                <a:avLst>
                  <a:gd name="adj1" fmla="val 21431640"/>
                  <a:gd name="adj2" fmla="val 3019217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Пирог 224"/>
              <p:cNvSpPr/>
              <p:nvPr/>
            </p:nvSpPr>
            <p:spPr>
              <a:xfrm rot="2873908">
                <a:off x="3866979" y="1933227"/>
                <a:ext cx="1950526" cy="1972165"/>
              </a:xfrm>
              <a:prstGeom prst="pie">
                <a:avLst>
                  <a:gd name="adj1" fmla="val 21326835"/>
                  <a:gd name="adj2" fmla="val 2432583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4426606" y="2413876"/>
                <a:ext cx="873857" cy="87385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4297822" y="2069232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4840869" y="1993772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3922048" y="2449848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3891919" y="2935829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4316572" y="3225170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4883239" y="3314653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313164" y="2919326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300464" y="2357264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1" name="Кольцо 170"/>
            <p:cNvSpPr/>
            <p:nvPr/>
          </p:nvSpPr>
          <p:spPr>
            <a:xfrm>
              <a:off x="5205952" y="4124880"/>
              <a:ext cx="1983814" cy="1874125"/>
            </a:xfrm>
            <a:prstGeom prst="donut">
              <a:avLst>
                <a:gd name="adj" fmla="val 9243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Кольцо 171"/>
            <p:cNvSpPr/>
            <p:nvPr/>
          </p:nvSpPr>
          <p:spPr>
            <a:xfrm>
              <a:off x="3162447" y="2088480"/>
              <a:ext cx="1983814" cy="1874125"/>
            </a:xfrm>
            <a:prstGeom prst="donut">
              <a:avLst>
                <a:gd name="adj" fmla="val 9243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73" name="Группа 172"/>
            <p:cNvGrpSpPr/>
            <p:nvPr/>
          </p:nvGrpSpPr>
          <p:grpSpPr>
            <a:xfrm>
              <a:off x="341562" y="3510744"/>
              <a:ext cx="2601544" cy="2645634"/>
              <a:chOff x="2424609" y="2422963"/>
              <a:chExt cx="3029078" cy="3080414"/>
            </a:xfrm>
          </p:grpSpPr>
          <p:grpSp>
            <p:nvGrpSpPr>
              <p:cNvPr id="196" name="Группа 195"/>
              <p:cNvGrpSpPr/>
              <p:nvPr/>
            </p:nvGrpSpPr>
            <p:grpSpPr>
              <a:xfrm>
                <a:off x="2470400" y="2483655"/>
                <a:ext cx="2936618" cy="2956495"/>
                <a:chOff x="2471407" y="2803288"/>
                <a:chExt cx="2619134" cy="2636862"/>
              </a:xfrm>
            </p:grpSpPr>
            <p:sp>
              <p:nvSpPr>
                <p:cNvPr id="198" name="Пирог 197"/>
                <p:cNvSpPr/>
                <p:nvPr/>
              </p:nvSpPr>
              <p:spPr>
                <a:xfrm rot="8254891">
                  <a:off x="2537815" y="2836607"/>
                  <a:ext cx="2506275" cy="2534080"/>
                </a:xfrm>
                <a:prstGeom prst="pie">
                  <a:avLst>
                    <a:gd name="adj1" fmla="val 654899"/>
                    <a:gd name="adj2" fmla="val 2765386"/>
                  </a:avLst>
                </a:prstGeom>
                <a:solidFill>
                  <a:srgbClr val="A86ED4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Пирог 198"/>
                <p:cNvSpPr/>
                <p:nvPr/>
              </p:nvSpPr>
              <p:spPr>
                <a:xfrm rot="312114">
                  <a:off x="2503154" y="2808897"/>
                  <a:ext cx="2534080" cy="2534080"/>
                </a:xfrm>
                <a:prstGeom prst="pie">
                  <a:avLst>
                    <a:gd name="adj1" fmla="val 411516"/>
                    <a:gd name="adj2" fmla="val 2626683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0" name="Пирог 199"/>
                <p:cNvSpPr/>
                <p:nvPr/>
              </p:nvSpPr>
              <p:spPr>
                <a:xfrm rot="19857087">
                  <a:off x="2471407" y="2803288"/>
                  <a:ext cx="2534080" cy="2534080"/>
                </a:xfrm>
                <a:prstGeom prst="pie">
                  <a:avLst>
                    <a:gd name="adj1" fmla="val 419984"/>
                    <a:gd name="adj2" fmla="val 2583241"/>
                  </a:avLst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Пирог 200"/>
                <p:cNvSpPr/>
                <p:nvPr/>
              </p:nvSpPr>
              <p:spPr>
                <a:xfrm rot="17483516">
                  <a:off x="2517055" y="2897239"/>
                  <a:ext cx="2506275" cy="2534080"/>
                </a:xfrm>
                <a:prstGeom prst="pie">
                  <a:avLst>
                    <a:gd name="adj1" fmla="val 226588"/>
                    <a:gd name="adj2" fmla="val 2765386"/>
                  </a:avLst>
                </a:prstGeom>
                <a:solidFill>
                  <a:srgbClr val="92D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Пирог 201"/>
                <p:cNvSpPr/>
                <p:nvPr/>
              </p:nvSpPr>
              <p:spPr>
                <a:xfrm rot="13364100">
                  <a:off x="2540921" y="2902665"/>
                  <a:ext cx="2534080" cy="2534080"/>
                </a:xfrm>
                <a:prstGeom prst="pie">
                  <a:avLst>
                    <a:gd name="adj1" fmla="val 21527899"/>
                    <a:gd name="adj2" fmla="val 2168212"/>
                  </a:avLst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solidFill>
                        <a:schemeClr val="tx1"/>
                      </a:solidFill>
                    </a:rPr>
                    <a:t>1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Пирог 202"/>
                <p:cNvSpPr/>
                <p:nvPr/>
              </p:nvSpPr>
              <p:spPr>
                <a:xfrm rot="10789485">
                  <a:off x="2532435" y="2906070"/>
                  <a:ext cx="2534080" cy="2534080"/>
                </a:xfrm>
                <a:prstGeom prst="pie">
                  <a:avLst>
                    <a:gd name="adj1" fmla="val 337943"/>
                    <a:gd name="adj2" fmla="val 2583241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Пирог 203"/>
                <p:cNvSpPr/>
                <p:nvPr/>
              </p:nvSpPr>
              <p:spPr>
                <a:xfrm rot="5996586">
                  <a:off x="2587515" y="2947911"/>
                  <a:ext cx="2366635" cy="2366635"/>
                </a:xfrm>
                <a:prstGeom prst="pie">
                  <a:avLst>
                    <a:gd name="adj1" fmla="val 929121"/>
                    <a:gd name="adj2" fmla="val 3019217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Пирог 204"/>
                <p:cNvSpPr/>
                <p:nvPr/>
              </p:nvSpPr>
              <p:spPr>
                <a:xfrm rot="3256299">
                  <a:off x="2546337" y="2813106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3146287" y="308775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4226407" y="3260759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714239" y="3501008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642231" y="40770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TextBox 209"/>
                <p:cNvSpPr txBox="1"/>
                <p:nvPr/>
              </p:nvSpPr>
              <p:spPr>
                <a:xfrm>
                  <a:off x="2915816" y="450912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4436759" y="3768014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4355976" y="4365104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" name="Пирог 212"/>
                <p:cNvSpPr/>
                <p:nvPr/>
              </p:nvSpPr>
              <p:spPr>
                <a:xfrm rot="5020887">
                  <a:off x="2493603" y="2804163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A86ED4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Пирог 213"/>
                <p:cNvSpPr/>
                <p:nvPr/>
              </p:nvSpPr>
              <p:spPr>
                <a:xfrm rot="15738737">
                  <a:off x="2570363" y="2911093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92D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722351" y="306896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434319" y="46339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9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4010383" y="46339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" name="Овал 217"/>
                <p:cNvSpPr/>
                <p:nvPr/>
              </p:nvSpPr>
              <p:spPr>
                <a:xfrm>
                  <a:off x="3361416" y="3689617"/>
                  <a:ext cx="855936" cy="85593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10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7" name="Кольцо 196"/>
              <p:cNvSpPr/>
              <p:nvPr/>
            </p:nvSpPr>
            <p:spPr>
              <a:xfrm>
                <a:off x="2424609" y="2422963"/>
                <a:ext cx="3029078" cy="3080414"/>
              </a:xfrm>
              <a:prstGeom prst="donut">
                <a:avLst>
                  <a:gd name="adj" fmla="val 7871"/>
                </a:avLst>
              </a:prstGeom>
              <a:solidFill>
                <a:srgbClr val="FFC00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" name="Группа 173"/>
            <p:cNvGrpSpPr/>
            <p:nvPr/>
          </p:nvGrpSpPr>
          <p:grpSpPr>
            <a:xfrm>
              <a:off x="3360053" y="3842642"/>
              <a:ext cx="1681112" cy="1709603"/>
              <a:chOff x="4238902" y="2019065"/>
              <a:chExt cx="3029078" cy="3080414"/>
            </a:xfrm>
          </p:grpSpPr>
          <p:sp>
            <p:nvSpPr>
              <p:cNvPr id="181" name="Пирог 180"/>
              <p:cNvSpPr/>
              <p:nvPr/>
            </p:nvSpPr>
            <p:spPr>
              <a:xfrm rot="1252047">
                <a:off x="4257956" y="2116565"/>
                <a:ext cx="2841254" cy="2841254"/>
              </a:xfrm>
              <a:prstGeom prst="pie">
                <a:avLst>
                  <a:gd name="adj1" fmla="val 20266157"/>
                  <a:gd name="adj2" fmla="val 2350447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Пирог 181"/>
              <p:cNvSpPr/>
              <p:nvPr/>
            </p:nvSpPr>
            <p:spPr>
              <a:xfrm rot="17808621">
                <a:off x="4265963" y="2156691"/>
                <a:ext cx="2810079" cy="2841254"/>
              </a:xfrm>
              <a:prstGeom prst="pie">
                <a:avLst>
                  <a:gd name="adj1" fmla="val 68694"/>
                  <a:gd name="adj2" fmla="val 3727789"/>
                </a:avLst>
              </a:prstGeom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Пирог 182"/>
              <p:cNvSpPr/>
              <p:nvPr/>
            </p:nvSpPr>
            <p:spPr>
              <a:xfrm rot="7165817">
                <a:off x="4367740" y="2111753"/>
                <a:ext cx="2810079" cy="2841254"/>
              </a:xfrm>
              <a:prstGeom prst="pie">
                <a:avLst>
                  <a:gd name="adj1" fmla="val 21387365"/>
                  <a:gd name="adj2" fmla="val 3766271"/>
                </a:avLst>
              </a:prstGeom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4" name="Группа 183"/>
              <p:cNvGrpSpPr/>
              <p:nvPr/>
            </p:nvGrpSpPr>
            <p:grpSpPr>
              <a:xfrm>
                <a:off x="4238902" y="2019065"/>
                <a:ext cx="3029078" cy="3080414"/>
                <a:chOff x="4238902" y="2019065"/>
                <a:chExt cx="3029078" cy="3080414"/>
              </a:xfrm>
            </p:grpSpPr>
            <p:sp>
              <p:nvSpPr>
                <p:cNvPr id="185" name="Пирог 184"/>
                <p:cNvSpPr/>
                <p:nvPr/>
              </p:nvSpPr>
              <p:spPr>
                <a:xfrm rot="11643162">
                  <a:off x="4332814" y="2175222"/>
                  <a:ext cx="2841254" cy="2841254"/>
                </a:xfrm>
                <a:prstGeom prst="pie">
                  <a:avLst>
                    <a:gd name="adj1" fmla="val 20876532"/>
                    <a:gd name="adj2" fmla="val 2395514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648833" y="2879798"/>
                  <a:ext cx="4992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297495" y="2770349"/>
                  <a:ext cx="710431" cy="586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Пирог 187"/>
                <p:cNvSpPr/>
                <p:nvPr/>
              </p:nvSpPr>
              <p:spPr>
                <a:xfrm rot="15287670">
                  <a:off x="4311529" y="2198735"/>
                  <a:ext cx="2810079" cy="2841254"/>
                </a:xfrm>
                <a:prstGeom prst="pie">
                  <a:avLst>
                    <a:gd name="adj1" fmla="val 20368574"/>
                    <a:gd name="adj2" fmla="val 2477241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5504545" y="2401583"/>
                  <a:ext cx="5076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Пирог 189"/>
                <p:cNvSpPr/>
                <p:nvPr/>
              </p:nvSpPr>
              <p:spPr>
                <a:xfrm rot="4669308">
                  <a:off x="4339007" y="2077965"/>
                  <a:ext cx="2810079" cy="2841254"/>
                </a:xfrm>
                <a:prstGeom prst="pie">
                  <a:avLst>
                    <a:gd name="adj1" fmla="val 20653074"/>
                    <a:gd name="adj2" fmla="val 2377205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4725665" y="3769876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6327132" y="3766742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5444480" y="4112365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Кольцо 193"/>
                <p:cNvSpPr/>
                <p:nvPr/>
              </p:nvSpPr>
              <p:spPr>
                <a:xfrm>
                  <a:off x="4238902" y="2019065"/>
                  <a:ext cx="3029078" cy="3080414"/>
                </a:xfrm>
                <a:prstGeom prst="donut">
                  <a:avLst>
                    <a:gd name="adj" fmla="val 9243"/>
                  </a:avLst>
                </a:prstGeom>
                <a:solidFill>
                  <a:srgbClr val="FFC000"/>
                </a:solidFill>
                <a:ln>
                  <a:noFill/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Овал 194"/>
                <p:cNvSpPr/>
                <p:nvPr/>
              </p:nvSpPr>
              <p:spPr>
                <a:xfrm>
                  <a:off x="5195221" y="3075350"/>
                  <a:ext cx="959690" cy="95969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75" name="Блок-схема: процесс 174"/>
            <p:cNvSpPr/>
            <p:nvPr/>
          </p:nvSpPr>
          <p:spPr>
            <a:xfrm>
              <a:off x="5716408" y="3804474"/>
              <a:ext cx="973187" cy="250462"/>
            </a:xfrm>
            <a:prstGeom prst="flowChartProcess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7021194" y="5991671"/>
              <a:ext cx="1972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ПРОВЕРЬ!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437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142" grpId="0"/>
      <p:bldP spid="143" grpId="0"/>
      <p:bldP spid="144" grpId="0"/>
      <p:bldP spid="1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Капля 158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83" name="Пирог 82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85" name="Пирог 84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Пирог 85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Пирог 86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Пирог 87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Пирог 88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Пирог 89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ирог 90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Пирог 104"/>
          <p:cNvSpPr/>
          <p:nvPr/>
        </p:nvSpPr>
        <p:spPr>
          <a:xfrm rot="8254891">
            <a:off x="444839" y="3594955"/>
            <a:ext cx="2413455" cy="2440230"/>
          </a:xfrm>
          <a:prstGeom prst="pie">
            <a:avLst>
              <a:gd name="adj1" fmla="val 654899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Пирог 105"/>
          <p:cNvSpPr/>
          <p:nvPr/>
        </p:nvSpPr>
        <p:spPr>
          <a:xfrm rot="312114">
            <a:off x="411461" y="3568271"/>
            <a:ext cx="2440230" cy="2440230"/>
          </a:xfrm>
          <a:prstGeom prst="pie">
            <a:avLst>
              <a:gd name="adj1" fmla="val 411516"/>
              <a:gd name="adj2" fmla="val 2626683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ирог 106"/>
          <p:cNvSpPr/>
          <p:nvPr/>
        </p:nvSpPr>
        <p:spPr>
          <a:xfrm rot="19857087">
            <a:off x="380890" y="3562870"/>
            <a:ext cx="2440230" cy="2440230"/>
          </a:xfrm>
          <a:prstGeom prst="pie">
            <a:avLst>
              <a:gd name="adj1" fmla="val 419984"/>
              <a:gd name="adj2" fmla="val 2583241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ирог 107"/>
          <p:cNvSpPr/>
          <p:nvPr/>
        </p:nvSpPr>
        <p:spPr>
          <a:xfrm rot="17483516">
            <a:off x="424848" y="3653341"/>
            <a:ext cx="2413454" cy="2440230"/>
          </a:xfrm>
          <a:prstGeom prst="pie">
            <a:avLst>
              <a:gd name="adj1" fmla="val 226588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Пирог 108"/>
          <p:cNvSpPr/>
          <p:nvPr/>
        </p:nvSpPr>
        <p:spPr>
          <a:xfrm rot="13364100">
            <a:off x="447830" y="3658567"/>
            <a:ext cx="2440230" cy="2440230"/>
          </a:xfrm>
          <a:prstGeom prst="pie">
            <a:avLst>
              <a:gd name="adj1" fmla="val 21527899"/>
              <a:gd name="adj2" fmla="val 2168212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ирог 109"/>
          <p:cNvSpPr/>
          <p:nvPr/>
        </p:nvSpPr>
        <p:spPr>
          <a:xfrm rot="10789485">
            <a:off x="439658" y="3661845"/>
            <a:ext cx="2440230" cy="2440230"/>
          </a:xfrm>
          <a:prstGeom prst="pie">
            <a:avLst>
              <a:gd name="adj1" fmla="val 337943"/>
              <a:gd name="adj2" fmla="val 2583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5996586">
            <a:off x="492698" y="3702137"/>
            <a:ext cx="2278986" cy="2278986"/>
          </a:xfrm>
          <a:prstGeom prst="pie">
            <a:avLst>
              <a:gd name="adj1" fmla="val 929121"/>
              <a:gd name="adj2" fmla="val 301921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ирог 111"/>
          <p:cNvSpPr/>
          <p:nvPr/>
        </p:nvSpPr>
        <p:spPr>
          <a:xfrm rot="3256299">
            <a:off x="453045" y="3572324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0776" y="383679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70893" y="4003398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4729" y="4234750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5388" y="4789479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08840" y="5205526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3455" y="449186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95664" y="506684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ирог 119"/>
          <p:cNvSpPr/>
          <p:nvPr/>
        </p:nvSpPr>
        <p:spPr>
          <a:xfrm rot="5020887">
            <a:off x="402264" y="356371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Пирог 120"/>
          <p:cNvSpPr/>
          <p:nvPr/>
        </p:nvSpPr>
        <p:spPr>
          <a:xfrm rot="15738737">
            <a:off x="476181" y="366668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5505" y="3818703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0814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86287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ольцо 103"/>
          <p:cNvSpPr/>
          <p:nvPr/>
        </p:nvSpPr>
        <p:spPr>
          <a:xfrm>
            <a:off x="341562" y="3510744"/>
            <a:ext cx="2601544" cy="2645634"/>
          </a:xfrm>
          <a:prstGeom prst="donut">
            <a:avLst>
              <a:gd name="adj" fmla="val 7871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ирог 126"/>
          <p:cNvSpPr/>
          <p:nvPr/>
        </p:nvSpPr>
        <p:spPr>
          <a:xfrm rot="1252047">
            <a:off x="3370628" y="3896754"/>
            <a:ext cx="1576871" cy="1576871"/>
          </a:xfrm>
          <a:prstGeom prst="pie">
            <a:avLst>
              <a:gd name="adj1" fmla="val 20266157"/>
              <a:gd name="adj2" fmla="val 235044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7808621">
            <a:off x="3375072" y="3919023"/>
            <a:ext cx="1559569" cy="1576871"/>
          </a:xfrm>
          <a:prstGeom prst="pie">
            <a:avLst>
              <a:gd name="adj1" fmla="val 68694"/>
              <a:gd name="adj2" fmla="val 3727789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Пирог 128"/>
          <p:cNvSpPr/>
          <p:nvPr/>
        </p:nvSpPr>
        <p:spPr>
          <a:xfrm rot="7165817">
            <a:off x="3431557" y="3894083"/>
            <a:ext cx="1559569" cy="1576871"/>
          </a:xfrm>
          <a:prstGeom prst="pie">
            <a:avLst>
              <a:gd name="adj1" fmla="val 21387365"/>
              <a:gd name="adj2" fmla="val 3766271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1" name="Пирог 130"/>
          <p:cNvSpPr/>
          <p:nvPr/>
        </p:nvSpPr>
        <p:spPr>
          <a:xfrm rot="11643162">
            <a:off x="3412173" y="3929308"/>
            <a:ext cx="1576871" cy="1576871"/>
          </a:xfrm>
          <a:prstGeom prst="pie">
            <a:avLst>
              <a:gd name="adj1" fmla="val 20876532"/>
              <a:gd name="adj2" fmla="val 2395514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87561" y="4320341"/>
            <a:ext cx="277069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02554" y="4259598"/>
            <a:ext cx="394283" cy="3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ирог 133"/>
          <p:cNvSpPr/>
          <p:nvPr/>
        </p:nvSpPr>
        <p:spPr>
          <a:xfrm rot="15287670">
            <a:off x="3400360" y="3942357"/>
            <a:ext cx="1559569" cy="1576871"/>
          </a:xfrm>
          <a:prstGeom prst="pie">
            <a:avLst>
              <a:gd name="adj1" fmla="val 20368574"/>
              <a:gd name="adj2" fmla="val 2477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29272" y="4054936"/>
            <a:ext cx="281722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ирог 135"/>
          <p:cNvSpPr/>
          <p:nvPr/>
        </p:nvSpPr>
        <p:spPr>
          <a:xfrm rot="4669308">
            <a:off x="3415610" y="3875331"/>
            <a:ext cx="1559569" cy="1576871"/>
          </a:xfrm>
          <a:prstGeom prst="pie">
            <a:avLst>
              <a:gd name="adj1" fmla="val 20653074"/>
              <a:gd name="adj2" fmla="val 2377205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0202" y="4814327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9003" y="4812588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95936" y="5004405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3890802" y="4428871"/>
            <a:ext cx="532620" cy="53262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55576" y="141277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3296" y="1790818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+ 8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3296" y="21688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3296" y="25469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5576" y="29249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+ 5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23409" y="559562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31129" y="5973669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+ 5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31129" y="6351711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Капля 159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Блок-схема: задержка 160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ирог 161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3" name="Группа 162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245" name="Пирог 244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6" name="Пирог 245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64" name="Пирог 163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5" name="Пирог 164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6" name="Пирог 1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7" name="Пирог 166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8" name="Пирог 167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8" name="Группа 177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227" name="Пирог 226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28" name="Группа 227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243" name="Пирог 242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Пирог 243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9" name="Пирог 228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0" name="Пирог 229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1" name="Пирог 230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2" name="Пирог 231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3" name="Пирог 232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9" name="Кольцо 178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0" name="Кольцо 179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3" name="Блок-схема: процесс 182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TextBox 183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Кольцо 139"/>
          <p:cNvSpPr/>
          <p:nvPr/>
        </p:nvSpPr>
        <p:spPr>
          <a:xfrm>
            <a:off x="3360053" y="3842642"/>
            <a:ext cx="1681112" cy="1709603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356817" y="4557612"/>
            <a:ext cx="541760" cy="54176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1237937" y="4416374"/>
            <a:ext cx="824236" cy="82423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1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2" grpId="0"/>
      <p:bldP spid="123" grpId="0"/>
      <p:bldP spid="124" grpId="0"/>
      <p:bldP spid="132" grpId="0"/>
      <p:bldP spid="133" grpId="0"/>
      <p:bldP spid="135" grpId="0"/>
      <p:bldP spid="137" grpId="0"/>
      <p:bldP spid="138" grpId="0"/>
      <p:bldP spid="139" grpId="0"/>
      <p:bldP spid="141" grpId="0" animBg="1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Скругленный прямоугольник 156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ирог 82"/>
          <p:cNvSpPr/>
          <p:nvPr/>
        </p:nvSpPr>
        <p:spPr>
          <a:xfrm rot="7964100">
            <a:off x="5352065" y="4236970"/>
            <a:ext cx="1675223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5348378" y="4234968"/>
            <a:ext cx="1696428" cy="1699326"/>
            <a:chOff x="6409600" y="2918719"/>
            <a:chExt cx="2412846" cy="2416967"/>
          </a:xfrm>
        </p:grpSpPr>
        <p:sp>
          <p:nvSpPr>
            <p:cNvPr id="85" name="Пирог 84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FD3F03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Пирог 85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FD3F03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7" name="Пирог 86"/>
          <p:cNvSpPr/>
          <p:nvPr/>
        </p:nvSpPr>
        <p:spPr>
          <a:xfrm rot="16200000">
            <a:off x="5364560" y="4231194"/>
            <a:ext cx="1675223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Пирог 87"/>
          <p:cNvSpPr/>
          <p:nvPr/>
        </p:nvSpPr>
        <p:spPr>
          <a:xfrm rot="13364100">
            <a:off x="5354141" y="4234819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ирог 88"/>
          <p:cNvSpPr/>
          <p:nvPr/>
        </p:nvSpPr>
        <p:spPr>
          <a:xfrm rot="10789485">
            <a:off x="5348469" y="4237095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ирог 89"/>
          <p:cNvSpPr/>
          <p:nvPr/>
        </p:nvSpPr>
        <p:spPr>
          <a:xfrm rot="5096236">
            <a:off x="5350999" y="4231193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1" name="Пирог 90"/>
          <p:cNvSpPr/>
          <p:nvPr/>
        </p:nvSpPr>
        <p:spPr>
          <a:xfrm rot="2873908">
            <a:off x="5366570" y="4241724"/>
            <a:ext cx="1675223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5847209" y="4654532"/>
            <a:ext cx="750518" cy="750518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36602" y="4358532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03002" y="429372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13866" y="4685427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87990" y="510281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52706" y="5351317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28184" y="530120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608635" y="5088641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97728" y="4605911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Пирог 104"/>
          <p:cNvSpPr/>
          <p:nvPr/>
        </p:nvSpPr>
        <p:spPr>
          <a:xfrm rot="8254891">
            <a:off x="444839" y="3594955"/>
            <a:ext cx="2413455" cy="2440230"/>
          </a:xfrm>
          <a:prstGeom prst="pie">
            <a:avLst>
              <a:gd name="adj1" fmla="val 654899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Пирог 105"/>
          <p:cNvSpPr/>
          <p:nvPr/>
        </p:nvSpPr>
        <p:spPr>
          <a:xfrm rot="312114">
            <a:off x="411461" y="3568271"/>
            <a:ext cx="2440230" cy="2440230"/>
          </a:xfrm>
          <a:prstGeom prst="pie">
            <a:avLst>
              <a:gd name="adj1" fmla="val 411516"/>
              <a:gd name="adj2" fmla="val 2626683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ирог 106"/>
          <p:cNvSpPr/>
          <p:nvPr/>
        </p:nvSpPr>
        <p:spPr>
          <a:xfrm rot="19857087">
            <a:off x="380890" y="3562870"/>
            <a:ext cx="2440230" cy="2440230"/>
          </a:xfrm>
          <a:prstGeom prst="pie">
            <a:avLst>
              <a:gd name="adj1" fmla="val 419984"/>
              <a:gd name="adj2" fmla="val 2583241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ирог 107"/>
          <p:cNvSpPr/>
          <p:nvPr/>
        </p:nvSpPr>
        <p:spPr>
          <a:xfrm rot="17483516">
            <a:off x="424848" y="3653341"/>
            <a:ext cx="2413454" cy="2440230"/>
          </a:xfrm>
          <a:prstGeom prst="pie">
            <a:avLst>
              <a:gd name="adj1" fmla="val 226588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Пирог 108"/>
          <p:cNvSpPr/>
          <p:nvPr/>
        </p:nvSpPr>
        <p:spPr>
          <a:xfrm rot="13364100">
            <a:off x="447830" y="3658567"/>
            <a:ext cx="2440230" cy="2440230"/>
          </a:xfrm>
          <a:prstGeom prst="pie">
            <a:avLst>
              <a:gd name="adj1" fmla="val 21527899"/>
              <a:gd name="adj2" fmla="val 2168212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ирог 109"/>
          <p:cNvSpPr/>
          <p:nvPr/>
        </p:nvSpPr>
        <p:spPr>
          <a:xfrm rot="10789485">
            <a:off x="439658" y="3661845"/>
            <a:ext cx="2440230" cy="2440230"/>
          </a:xfrm>
          <a:prstGeom prst="pie">
            <a:avLst>
              <a:gd name="adj1" fmla="val 337943"/>
              <a:gd name="adj2" fmla="val 2583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5996586">
            <a:off x="492698" y="3702137"/>
            <a:ext cx="2278986" cy="2278986"/>
          </a:xfrm>
          <a:prstGeom prst="pie">
            <a:avLst>
              <a:gd name="adj1" fmla="val 929121"/>
              <a:gd name="adj2" fmla="val 301921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ирог 111"/>
          <p:cNvSpPr/>
          <p:nvPr/>
        </p:nvSpPr>
        <p:spPr>
          <a:xfrm rot="3256299">
            <a:off x="453045" y="3572324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0776" y="383679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70893" y="4003398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4729" y="4234750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5388" y="4789479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08840" y="5205526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3455" y="449186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95664" y="506684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ирог 119"/>
          <p:cNvSpPr/>
          <p:nvPr/>
        </p:nvSpPr>
        <p:spPr>
          <a:xfrm rot="5020887">
            <a:off x="402264" y="356371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Пирог 120"/>
          <p:cNvSpPr/>
          <p:nvPr/>
        </p:nvSpPr>
        <p:spPr>
          <a:xfrm rot="15738737">
            <a:off x="476181" y="366668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5505" y="3818703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0814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86287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1237937" y="4416374"/>
            <a:ext cx="824236" cy="82423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ольцо 103"/>
          <p:cNvSpPr/>
          <p:nvPr/>
        </p:nvSpPr>
        <p:spPr>
          <a:xfrm>
            <a:off x="341562" y="3510744"/>
            <a:ext cx="2601544" cy="2645634"/>
          </a:xfrm>
          <a:prstGeom prst="donut">
            <a:avLst>
              <a:gd name="adj" fmla="val 7871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ирог 126"/>
          <p:cNvSpPr/>
          <p:nvPr/>
        </p:nvSpPr>
        <p:spPr>
          <a:xfrm rot="1252047">
            <a:off x="3370628" y="3896754"/>
            <a:ext cx="1576871" cy="1576871"/>
          </a:xfrm>
          <a:prstGeom prst="pie">
            <a:avLst>
              <a:gd name="adj1" fmla="val 20266157"/>
              <a:gd name="adj2" fmla="val 235044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7808621">
            <a:off x="3375072" y="3919023"/>
            <a:ext cx="1559569" cy="1576871"/>
          </a:xfrm>
          <a:prstGeom prst="pie">
            <a:avLst>
              <a:gd name="adj1" fmla="val 68694"/>
              <a:gd name="adj2" fmla="val 3727789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Пирог 128"/>
          <p:cNvSpPr/>
          <p:nvPr/>
        </p:nvSpPr>
        <p:spPr>
          <a:xfrm rot="7165817">
            <a:off x="3431557" y="3894083"/>
            <a:ext cx="1559569" cy="1576871"/>
          </a:xfrm>
          <a:prstGeom prst="pie">
            <a:avLst>
              <a:gd name="adj1" fmla="val 21387365"/>
              <a:gd name="adj2" fmla="val 3766271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1" name="Пирог 130"/>
          <p:cNvSpPr/>
          <p:nvPr/>
        </p:nvSpPr>
        <p:spPr>
          <a:xfrm rot="11643162">
            <a:off x="3412173" y="3929308"/>
            <a:ext cx="1576871" cy="1576871"/>
          </a:xfrm>
          <a:prstGeom prst="pie">
            <a:avLst>
              <a:gd name="adj1" fmla="val 20876532"/>
              <a:gd name="adj2" fmla="val 2395514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87561" y="4320341"/>
            <a:ext cx="277069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02554" y="4259598"/>
            <a:ext cx="394283" cy="3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ирог 133"/>
          <p:cNvSpPr/>
          <p:nvPr/>
        </p:nvSpPr>
        <p:spPr>
          <a:xfrm rot="15287670">
            <a:off x="3400360" y="3942357"/>
            <a:ext cx="1559569" cy="1576871"/>
          </a:xfrm>
          <a:prstGeom prst="pie">
            <a:avLst>
              <a:gd name="adj1" fmla="val 20368574"/>
              <a:gd name="adj2" fmla="val 2477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29272" y="4054936"/>
            <a:ext cx="281722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ирог 135"/>
          <p:cNvSpPr/>
          <p:nvPr/>
        </p:nvSpPr>
        <p:spPr>
          <a:xfrm rot="4669308">
            <a:off x="3415610" y="3875331"/>
            <a:ext cx="1559569" cy="1576871"/>
          </a:xfrm>
          <a:prstGeom prst="pie">
            <a:avLst>
              <a:gd name="adj1" fmla="val 20653074"/>
              <a:gd name="adj2" fmla="val 2377205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0202" y="4814327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9003" y="4812588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95936" y="5004405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Кольцо 139"/>
          <p:cNvSpPr/>
          <p:nvPr/>
        </p:nvSpPr>
        <p:spPr>
          <a:xfrm>
            <a:off x="3360053" y="3842642"/>
            <a:ext cx="1681112" cy="1709603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3890802" y="4428871"/>
            <a:ext cx="532620" cy="53262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55576" y="141277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3296" y="1790818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+ 8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3296" y="21688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3296" y="25469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5576" y="29249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+ 5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23409" y="559562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31129" y="5973669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+ 5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31129" y="6351711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8304" y="48691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+ 7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16024" y="52472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+ 6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16024" y="56252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+ 5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16024" y="600328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+ 4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021194" y="1052736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2" grpId="0"/>
      <p:bldP spid="103" grpId="0"/>
      <p:bldP spid="126" grpId="0"/>
      <p:bldP spid="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707904" y="400625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9191E-6 L -0.32066 -0.124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6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82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00108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07904" y="263284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46 L -0.31268 0.586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29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00108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07904" y="263284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46 L -0.31268 0.586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29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160</TotalTime>
  <Words>792</Words>
  <Application>Microsoft Office PowerPoint</Application>
  <PresentationFormat>Экран (4:3)</PresentationFormat>
  <Paragraphs>264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Урок математики(онз) 1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Даник_437</dc:creator>
  <cp:lastModifiedBy>Даник_437</cp:lastModifiedBy>
  <cp:revision>13</cp:revision>
  <dcterms:created xsi:type="dcterms:W3CDTF">2014-03-17T14:52:04Z</dcterms:created>
  <dcterms:modified xsi:type="dcterms:W3CDTF">2014-03-18T12:40:33Z</dcterms:modified>
</cp:coreProperties>
</file>